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62" r:id="rId5"/>
    <p:sldId id="263" r:id="rId6"/>
    <p:sldId id="264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772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436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426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880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618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4505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926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53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893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073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7145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2457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9548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2944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350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6591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7311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08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3942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7542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0384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3565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2927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209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7355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7061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3117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75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5965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2910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2615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7184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3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7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79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20.10.2016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00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0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2960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60584" y="908720"/>
            <a:ext cx="67508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solidFill>
                  <a:srgbClr val="F79646">
                    <a:lumMod val="75000"/>
                  </a:srgb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Электронное пособие</a:t>
            </a:r>
            <a:endParaRPr lang="ru-RU" sz="5400" b="1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solidFill>
                <a:srgbClr val="F79646">
                  <a:lumMod val="75000"/>
                </a:srgbClr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2225527"/>
            <a:ext cx="6027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8064A2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«Слушай и говори»</a:t>
            </a:r>
            <a:endParaRPr lang="ru-RU" sz="5400" b="1" dirty="0">
              <a:ln w="11430"/>
              <a:solidFill>
                <a:srgbClr val="8064A2">
                  <a:lumMod val="75000"/>
                </a:srgb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1579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КГБОУ ШИ 6 </a:t>
            </a:r>
            <a:endParaRPr lang="ru-RU" sz="8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42842" y="5589240"/>
            <a:ext cx="1986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г. Хабаровск</a:t>
            </a:r>
            <a:endParaRPr lang="ru-RU" sz="800" b="1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2420" y="4149080"/>
            <a:ext cx="35831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Автор: учитель –дефектолог </a:t>
            </a:r>
          </a:p>
          <a:p>
            <a:r>
              <a:rPr lang="ru-RU" sz="16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высшей квалификационной категории</a:t>
            </a:r>
          </a:p>
          <a:p>
            <a:r>
              <a:rPr lang="ru-RU" sz="1600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Федосеева Ирина Витальевна </a:t>
            </a:r>
            <a:endParaRPr lang="ru-RU" sz="1600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96" y="2003352"/>
            <a:ext cx="1140129" cy="1419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F:\ирина витальевна\60491024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3533" y="3356992"/>
            <a:ext cx="1399301" cy="9795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528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539552" y="548680"/>
            <a:ext cx="8147248" cy="5577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60648"/>
            <a:ext cx="792088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</a:rPr>
              <a:t>Пояснительная записка </a:t>
            </a:r>
            <a:endParaRPr lang="ru-RU" sz="2000" dirty="0">
              <a:solidFill>
                <a:prstClr val="black"/>
              </a:solidFill>
            </a:endParaRPr>
          </a:p>
          <a:p>
            <a:pPr algn="ctr"/>
            <a:r>
              <a:rPr lang="ru-RU" sz="2000" dirty="0">
                <a:solidFill>
                  <a:prstClr val="black"/>
                </a:solidFill>
              </a:rPr>
              <a:t>к электронному пособию </a:t>
            </a:r>
            <a:r>
              <a:rPr lang="ru-RU" sz="2000" b="1" dirty="0" smtClean="0">
                <a:solidFill>
                  <a:srgbClr val="F79646">
                    <a:lumMod val="50000"/>
                  </a:srgbClr>
                </a:solidFill>
              </a:rPr>
              <a:t>«Слушай и говори»  </a:t>
            </a:r>
            <a:r>
              <a:rPr lang="ru-RU" sz="2000" dirty="0">
                <a:solidFill>
                  <a:prstClr val="black"/>
                </a:solidFill>
              </a:rPr>
              <a:t>для индивидуальных занятий    по формированию речевого слуха и произносительной стороны устной речи.</a:t>
            </a:r>
          </a:p>
          <a:p>
            <a:r>
              <a:rPr lang="ru-RU" sz="2000" dirty="0">
                <a:solidFill>
                  <a:prstClr val="black"/>
                </a:solidFill>
              </a:rPr>
              <a:t>      </a:t>
            </a:r>
            <a:r>
              <a:rPr lang="ru-RU" sz="2000" dirty="0" smtClean="0">
                <a:solidFill>
                  <a:prstClr val="black"/>
                </a:solidFill>
              </a:rPr>
              <a:t> Цифровой  </a:t>
            </a:r>
            <a:r>
              <a:rPr lang="ru-RU" sz="2000" dirty="0">
                <a:solidFill>
                  <a:prstClr val="black"/>
                </a:solidFill>
              </a:rPr>
              <a:t>образовательный  ресурс  </a:t>
            </a:r>
            <a:r>
              <a:rPr lang="ru-RU" sz="2000" dirty="0">
                <a:solidFill>
                  <a:srgbClr val="F79646">
                    <a:lumMod val="50000"/>
                  </a:srgbClr>
                </a:solidFill>
              </a:rPr>
              <a:t>«Слушай и говори» </a:t>
            </a:r>
            <a:r>
              <a:rPr lang="ru-RU" sz="2000" dirty="0">
                <a:solidFill>
                  <a:prstClr val="black"/>
                </a:solidFill>
              </a:rPr>
              <a:t>представляет собой цикл </a:t>
            </a:r>
            <a:r>
              <a:rPr lang="ru-RU" sz="2000" dirty="0" err="1">
                <a:solidFill>
                  <a:prstClr val="black"/>
                </a:solidFill>
              </a:rPr>
              <a:t>мультипрезентаций</a:t>
            </a:r>
            <a:r>
              <a:rPr lang="ru-RU" sz="2000" dirty="0">
                <a:solidFill>
                  <a:prstClr val="black"/>
                </a:solidFill>
              </a:rPr>
              <a:t>,  предназначенных  для обучающихся, имеющих  нарушения слуха средней и тяжёлой степени, в том числе, при КИ, тяжёлое недоразвитие речи.  </a:t>
            </a:r>
          </a:p>
          <a:p>
            <a:r>
              <a:rPr lang="ru-RU" sz="2000" dirty="0">
                <a:solidFill>
                  <a:prstClr val="black"/>
                </a:solidFill>
              </a:rPr>
              <a:t>В пособии использован речевой материал программы 1  класса (АООП НОО слабослышащих и позднооглохших </a:t>
            </a:r>
            <a:r>
              <a:rPr lang="ru-RU" sz="2000" dirty="0" smtClean="0">
                <a:solidFill>
                  <a:prstClr val="black"/>
                </a:solidFill>
              </a:rPr>
              <a:t>) по </a:t>
            </a:r>
            <a:r>
              <a:rPr lang="ru-RU" sz="2000" dirty="0">
                <a:solidFill>
                  <a:prstClr val="black"/>
                </a:solidFill>
              </a:rPr>
              <a:t>темам: «Учебные вещи», </a:t>
            </a:r>
            <a:r>
              <a:rPr lang="ru-RU" sz="2000" dirty="0" smtClean="0">
                <a:solidFill>
                  <a:prstClr val="black"/>
                </a:solidFill>
              </a:rPr>
              <a:t>  «Домашние животные</a:t>
            </a:r>
            <a:r>
              <a:rPr lang="ru-RU" sz="2000" dirty="0">
                <a:solidFill>
                  <a:prstClr val="black"/>
                </a:solidFill>
              </a:rPr>
              <a:t>», </a:t>
            </a:r>
            <a:r>
              <a:rPr lang="ru-RU" sz="2000" dirty="0" smtClean="0">
                <a:solidFill>
                  <a:prstClr val="black"/>
                </a:solidFill>
              </a:rPr>
              <a:t>«Игрушки».</a:t>
            </a:r>
            <a:endParaRPr lang="ru-RU" sz="2000" dirty="0">
              <a:solidFill>
                <a:prstClr val="black"/>
              </a:solidFill>
            </a:endParaRPr>
          </a:p>
          <a:p>
            <a:r>
              <a:rPr lang="ru-RU" sz="2000" dirty="0">
                <a:solidFill>
                  <a:prstClr val="black"/>
                </a:solidFill>
              </a:rPr>
              <a:t>  </a:t>
            </a:r>
            <a:r>
              <a:rPr lang="ru-RU" sz="2000" dirty="0" smtClean="0">
                <a:solidFill>
                  <a:prstClr val="black"/>
                </a:solidFill>
              </a:rPr>
              <a:t>     Пособие </a:t>
            </a:r>
            <a:r>
              <a:rPr lang="ru-RU" sz="2000" dirty="0">
                <a:solidFill>
                  <a:prstClr val="black"/>
                </a:solidFill>
              </a:rPr>
              <a:t>можно использовать на индивидуальных занятиях по формированию произношения и развитию слухового восприятия, на уроках и </a:t>
            </a:r>
            <a:r>
              <a:rPr lang="ru-RU" sz="2000" dirty="0" smtClean="0">
                <a:solidFill>
                  <a:prstClr val="black"/>
                </a:solidFill>
              </a:rPr>
              <a:t>во внеурочное время.</a:t>
            </a:r>
            <a:endParaRPr lang="ru-RU" sz="2000" dirty="0">
              <a:solidFill>
                <a:prstClr val="black"/>
              </a:solidFill>
            </a:endParaRPr>
          </a:p>
          <a:p>
            <a:r>
              <a:rPr lang="ru-RU" sz="2000" dirty="0" smtClean="0">
                <a:solidFill>
                  <a:prstClr val="black"/>
                </a:solidFill>
              </a:rPr>
              <a:t>       При </a:t>
            </a:r>
            <a:r>
              <a:rPr lang="ru-RU" sz="2000" dirty="0">
                <a:solidFill>
                  <a:prstClr val="black"/>
                </a:solidFill>
              </a:rPr>
              <a:t>работе с </a:t>
            </a:r>
            <a:r>
              <a:rPr lang="ru-RU" sz="2000" dirty="0" smtClean="0">
                <a:solidFill>
                  <a:prstClr val="black"/>
                </a:solidFill>
              </a:rPr>
              <a:t> пособием </a:t>
            </a:r>
            <a:r>
              <a:rPr lang="ru-RU" sz="2000" dirty="0">
                <a:solidFill>
                  <a:prstClr val="black"/>
                </a:solidFill>
              </a:rPr>
              <a:t>дети усваивают новые </a:t>
            </a:r>
            <a:r>
              <a:rPr lang="ru-RU" sz="2000" dirty="0" smtClean="0">
                <a:solidFill>
                  <a:prstClr val="black"/>
                </a:solidFill>
              </a:rPr>
              <a:t>слова, опираясь на зрительное восприятие,  </a:t>
            </a:r>
            <a:r>
              <a:rPr lang="ru-RU" sz="2000" dirty="0">
                <a:solidFill>
                  <a:prstClr val="black"/>
                </a:solidFill>
              </a:rPr>
              <a:t>соотносят их с предметом (картинкой), выполняют поручения, овладевают навыками построения предложений, связной речью, умением вступать в диалоги, различают речевые и неречевые звучания, слова, фразы.</a:t>
            </a:r>
          </a:p>
        </p:txBody>
      </p:sp>
    </p:spTree>
    <p:extLst>
      <p:ext uri="{BB962C8B-B14F-4D97-AF65-F5344CB8AC3E}">
        <p14:creationId xmlns:p14="http://schemas.microsoft.com/office/powerpoint/2010/main" val="379354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539552" y="548680"/>
            <a:ext cx="8147248" cy="5577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4744" y="764704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1430"/>
                <a:solidFill>
                  <a:srgbClr val="8064A2">
                    <a:lumMod val="7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«Игрушки»</a:t>
            </a:r>
            <a:endParaRPr lang="ru-RU" sz="5400" b="1" dirty="0">
              <a:ln w="11430"/>
              <a:solidFill>
                <a:srgbClr val="8064A2">
                  <a:lumMod val="75000"/>
                </a:srgb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C:\Users\1\Desktop\папка анимашек\картинки\iBPZNZUZ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469" y="2636912"/>
            <a:ext cx="4032448" cy="3054885"/>
          </a:xfrm>
          <a:prstGeom prst="rect">
            <a:avLst/>
          </a:prstGeom>
          <a:ln w="28575">
            <a:solidFill>
              <a:srgbClr val="0070C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41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 txBox="1">
            <a:spLocks noGrp="1"/>
          </p:cNvSpPr>
          <p:nvPr>
            <p:ph sz="quarter" idx="4294967295"/>
          </p:nvPr>
        </p:nvSpPr>
        <p:spPr>
          <a:xfrm>
            <a:off x="5093973" y="1304171"/>
            <a:ext cx="4032448" cy="132358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8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слушай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4128" y="3500353"/>
            <a:ext cx="1440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7FD13B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8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8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611560" y="4941168"/>
            <a:ext cx="4032448" cy="132358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говори </a:t>
            </a:r>
            <a:r>
              <a:rPr lang="ru-RU" sz="8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F:\ирина витальевна\60491024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5301208"/>
            <a:ext cx="1678285" cy="11748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2492896"/>
            <a:ext cx="1336238" cy="1670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1\Desktop\ирина витальевна\1393971614_cock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93" y="692696"/>
            <a:ext cx="424847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66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картинки\i7A6OLM3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36792" y="2873476"/>
            <a:ext cx="1214446" cy="1198466"/>
          </a:xfrm>
          <a:prstGeom prst="rect">
            <a:avLst/>
          </a:prstGeom>
          <a:noFill/>
        </p:spPr>
      </p:pic>
      <p:pic>
        <p:nvPicPr>
          <p:cNvPr id="1027" name="Picture 3" descr="C:\Users\admin\Desktop\картинки\iAKHAP4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11" y="780637"/>
            <a:ext cx="1785940" cy="1785940"/>
          </a:xfrm>
          <a:prstGeom prst="rect">
            <a:avLst/>
          </a:prstGeom>
          <a:noFill/>
        </p:spPr>
      </p:pic>
      <p:pic>
        <p:nvPicPr>
          <p:cNvPr id="1028" name="Picture 4" descr="C:\Users\admin\Desktop\картинки\iD620YFX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928934"/>
            <a:ext cx="2286016" cy="2286016"/>
          </a:xfrm>
          <a:prstGeom prst="rect">
            <a:avLst/>
          </a:prstGeom>
          <a:noFill/>
        </p:spPr>
      </p:pic>
      <p:pic>
        <p:nvPicPr>
          <p:cNvPr id="1035" name="Picture 11" descr="C:\Users\admin\Desktop\анимации\baraban-animatsionnaya-kartinka-0004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87824" y="5000636"/>
            <a:ext cx="2497936" cy="1577644"/>
          </a:xfrm>
          <a:prstGeom prst="rect">
            <a:avLst/>
          </a:prstGeom>
          <a:noFill/>
        </p:spPr>
      </p:pic>
      <p:sp>
        <p:nvSpPr>
          <p:cNvPr id="27" name="Объект 3"/>
          <p:cNvSpPr txBox="1">
            <a:spLocks/>
          </p:cNvSpPr>
          <p:nvPr/>
        </p:nvSpPr>
        <p:spPr>
          <a:xfrm>
            <a:off x="3628372" y="0"/>
            <a:ext cx="3714776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Игрушки.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endParaRPr kumimoji="0" lang="ru-RU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Объект 3"/>
          <p:cNvSpPr txBox="1">
            <a:spLocks/>
          </p:cNvSpPr>
          <p:nvPr/>
        </p:nvSpPr>
        <p:spPr>
          <a:xfrm>
            <a:off x="2035951" y="1243138"/>
            <a:ext cx="2357454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мишка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endParaRPr kumimoji="0" lang="ru-RU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Объект 3"/>
          <p:cNvSpPr txBox="1">
            <a:spLocks/>
          </p:cNvSpPr>
          <p:nvPr/>
        </p:nvSpPr>
        <p:spPr>
          <a:xfrm>
            <a:off x="285720" y="5072074"/>
            <a:ext cx="2928958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машина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endParaRPr kumimoji="0" lang="ru-RU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" name="Объект 3"/>
          <p:cNvSpPr txBox="1">
            <a:spLocks/>
          </p:cNvSpPr>
          <p:nvPr/>
        </p:nvSpPr>
        <p:spPr>
          <a:xfrm>
            <a:off x="5717858" y="5232780"/>
            <a:ext cx="2928958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барабан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endParaRPr kumimoji="0" lang="ru-RU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Объект 3"/>
          <p:cNvSpPr txBox="1">
            <a:spLocks/>
          </p:cNvSpPr>
          <p:nvPr/>
        </p:nvSpPr>
        <p:spPr>
          <a:xfrm>
            <a:off x="2987824" y="3472709"/>
            <a:ext cx="1500198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мяч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endParaRPr kumimoji="0" lang="ru-RU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90542" y="1674284"/>
            <a:ext cx="244827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24668" y="4071942"/>
            <a:ext cx="1212124" cy="516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628870"/>
            <a:ext cx="2428891" cy="531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919062" y="5783445"/>
            <a:ext cx="2526550" cy="612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13" descr="C:\Users\admin\Desktop\анимашки\406881225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33586" y="1332803"/>
            <a:ext cx="2313230" cy="1714512"/>
          </a:xfrm>
          <a:prstGeom prst="rect">
            <a:avLst/>
          </a:prstGeom>
          <a:noFill/>
        </p:spPr>
      </p:pic>
      <p:sp>
        <p:nvSpPr>
          <p:cNvPr id="18" name="Объект 3"/>
          <p:cNvSpPr txBox="1">
            <a:spLocks/>
          </p:cNvSpPr>
          <p:nvPr/>
        </p:nvSpPr>
        <p:spPr>
          <a:xfrm>
            <a:off x="6084168" y="2612074"/>
            <a:ext cx="2714676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самолёт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endParaRPr kumimoji="0" lang="ru-RU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71662" y="3213345"/>
            <a:ext cx="2418632" cy="590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39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картинки\i7A6OLM3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2716" y="2537913"/>
            <a:ext cx="1626874" cy="1605467"/>
          </a:xfrm>
          <a:prstGeom prst="rect">
            <a:avLst/>
          </a:prstGeom>
          <a:noFill/>
        </p:spPr>
      </p:pic>
      <p:pic>
        <p:nvPicPr>
          <p:cNvPr id="1027" name="Picture 3" descr="C:\Users\admin\Desktop\картинки\iAKHAP4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51690" y="1174096"/>
            <a:ext cx="1785940" cy="1785940"/>
          </a:xfrm>
          <a:prstGeom prst="rect">
            <a:avLst/>
          </a:prstGeom>
          <a:noFill/>
        </p:spPr>
      </p:pic>
      <p:pic>
        <p:nvPicPr>
          <p:cNvPr id="1028" name="Picture 4" descr="C:\Users\admin\Desktop\картинки\iD620YFX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824" y="3662091"/>
            <a:ext cx="2286016" cy="2286016"/>
          </a:xfrm>
          <a:prstGeom prst="rect">
            <a:avLst/>
          </a:prstGeom>
          <a:noFill/>
        </p:spPr>
      </p:pic>
      <p:pic>
        <p:nvPicPr>
          <p:cNvPr id="1035" name="Picture 11" descr="C:\Users\admin\Desktop\анимации\baraban-animatsionnaya-kartinka-0004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7050" y="4828687"/>
            <a:ext cx="2497936" cy="1577644"/>
          </a:xfrm>
          <a:prstGeom prst="rect">
            <a:avLst/>
          </a:prstGeom>
          <a:noFill/>
        </p:spPr>
      </p:pic>
      <p:sp>
        <p:nvSpPr>
          <p:cNvPr id="27" name="Объект 3"/>
          <p:cNvSpPr txBox="1">
            <a:spLocks/>
          </p:cNvSpPr>
          <p:nvPr/>
        </p:nvSpPr>
        <p:spPr>
          <a:xfrm>
            <a:off x="327192" y="-155834"/>
            <a:ext cx="3714776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игрушки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endParaRPr kumimoji="0" lang="ru-RU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Объект 3"/>
          <p:cNvSpPr txBox="1">
            <a:spLocks/>
          </p:cNvSpPr>
          <p:nvPr/>
        </p:nvSpPr>
        <p:spPr>
          <a:xfrm>
            <a:off x="357158" y="2000240"/>
            <a:ext cx="2357454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мишка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endParaRPr kumimoji="0" lang="ru-RU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Объект 3"/>
          <p:cNvSpPr txBox="1">
            <a:spLocks/>
          </p:cNvSpPr>
          <p:nvPr/>
        </p:nvSpPr>
        <p:spPr>
          <a:xfrm>
            <a:off x="357158" y="5072074"/>
            <a:ext cx="2928958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машина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endParaRPr kumimoji="0" lang="ru-RU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" name="Объект 3"/>
          <p:cNvSpPr txBox="1">
            <a:spLocks/>
          </p:cNvSpPr>
          <p:nvPr/>
        </p:nvSpPr>
        <p:spPr>
          <a:xfrm>
            <a:off x="357158" y="3286124"/>
            <a:ext cx="2928958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барабан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endParaRPr kumimoji="0" lang="ru-RU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Объект 3"/>
          <p:cNvSpPr txBox="1">
            <a:spLocks/>
          </p:cNvSpPr>
          <p:nvPr/>
        </p:nvSpPr>
        <p:spPr>
          <a:xfrm>
            <a:off x="642910" y="4143380"/>
            <a:ext cx="1500198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мяч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endParaRPr kumimoji="0" lang="ru-RU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8" name="Объект 3"/>
          <p:cNvSpPr txBox="1">
            <a:spLocks/>
          </p:cNvSpPr>
          <p:nvPr/>
        </p:nvSpPr>
        <p:spPr>
          <a:xfrm>
            <a:off x="178547" y="981330"/>
            <a:ext cx="2714676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5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самолёт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endParaRPr kumimoji="0" lang="ru-RU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9" name="Picture 13" descr="C:\Users\admin\Desktop\анимашки\406881225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64088" y="466183"/>
            <a:ext cx="2313230" cy="1714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032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4" grpId="0"/>
      <p:bldP spid="15" grpId="0"/>
      <p:bldP spid="17" grpId="0"/>
      <p:bldP spid="21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картинки\i7A6OLM3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6013" y="2712703"/>
            <a:ext cx="1214446" cy="1198466"/>
          </a:xfrm>
          <a:prstGeom prst="rect">
            <a:avLst/>
          </a:prstGeom>
          <a:noFill/>
        </p:spPr>
      </p:pic>
      <p:pic>
        <p:nvPicPr>
          <p:cNvPr id="1027" name="Picture 3" descr="C:\Users\admin\Desktop\картинки\iAKHAP4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2564904"/>
            <a:ext cx="2143130" cy="2143130"/>
          </a:xfrm>
          <a:prstGeom prst="rect">
            <a:avLst/>
          </a:prstGeom>
          <a:noFill/>
        </p:spPr>
      </p:pic>
      <p:pic>
        <p:nvPicPr>
          <p:cNvPr id="1028" name="Picture 4" descr="C:\Users\admin\Desktop\картинки\iD620YFX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67451" y="4437447"/>
            <a:ext cx="2286016" cy="2286016"/>
          </a:xfrm>
          <a:prstGeom prst="rect">
            <a:avLst/>
          </a:prstGeom>
          <a:noFill/>
        </p:spPr>
      </p:pic>
      <p:pic>
        <p:nvPicPr>
          <p:cNvPr id="1035" name="Picture 11" descr="C:\Users\admin\Desktop\анимации\baraban-animatsionnaya-kartinka-0004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62906" y="4857760"/>
            <a:ext cx="2497936" cy="1577644"/>
          </a:xfrm>
          <a:prstGeom prst="rect">
            <a:avLst/>
          </a:prstGeom>
          <a:noFill/>
        </p:spPr>
      </p:pic>
      <p:sp>
        <p:nvSpPr>
          <p:cNvPr id="27" name="Объект 3"/>
          <p:cNvSpPr txBox="1">
            <a:spLocks/>
          </p:cNvSpPr>
          <p:nvPr/>
        </p:nvSpPr>
        <p:spPr>
          <a:xfrm>
            <a:off x="428596" y="1313440"/>
            <a:ext cx="3714776" cy="132343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игрушки</a:t>
            </a:r>
            <a:r>
              <a:rPr kumimoji="0" lang="ru-RU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endParaRPr kumimoji="0" lang="ru-RU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142852"/>
            <a:ext cx="39290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СЛУШАЙ! 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19843" y="103938"/>
            <a:ext cx="1336238" cy="1670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" descr="C:\Users\admin\Desktop\анимашки\406881225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44208" y="1571921"/>
            <a:ext cx="2313230" cy="1714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982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E:\Мои документы (E)\Мои рисунки\ОФОРМЛЕНИЕ ПРЕЗЕНТАЦИЙ - КАРТИНКИ\Gif и картинки\0_21a87_1e45fcb2_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2214554"/>
            <a:ext cx="3143272" cy="3143272"/>
          </a:xfrm>
          <a:prstGeom prst="rect">
            <a:avLst/>
          </a:prstGeom>
          <a:noFill/>
        </p:spPr>
      </p:pic>
      <p:pic>
        <p:nvPicPr>
          <p:cNvPr id="8196" name="Picture 4" descr="E:\Мои документы (E)\Мои рисунки\ОФОРМЛЕНИЕ ПРЕЗЕНТАЦИЙ - КАРТИНКИ\Gif и картинки\0_21a87_1e45fcb2_L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04"/>
            <a:ext cx="3167046" cy="316704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4929198"/>
            <a:ext cx="45720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9900"/>
                </a:solidFill>
              </a:rPr>
              <a:t>ПОКА  </a:t>
            </a:r>
            <a:endParaRPr lang="ru-RU" sz="8000" b="1" dirty="0">
              <a:solidFill>
                <a:srgbClr val="FF99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786050" y="5214950"/>
            <a:ext cx="428628" cy="158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14612" y="4572008"/>
            <a:ext cx="613310" cy="783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1\Desktop\папка анимашек\анимашки\68763935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926" y="617884"/>
            <a:ext cx="3406314" cy="442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164232"/>
      </p:ext>
    </p:extLst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209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Тема Office</vt:lpstr>
      <vt:lpstr>1_Тема Office</vt:lpstr>
      <vt:lpstr>2_Тема Office</vt:lpstr>
      <vt:lpstr>3_Тема Office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6</cp:revision>
  <dcterms:created xsi:type="dcterms:W3CDTF">2016-10-20T01:44:04Z</dcterms:created>
  <dcterms:modified xsi:type="dcterms:W3CDTF">2016-10-20T02:46:54Z</dcterms:modified>
</cp:coreProperties>
</file>